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lt-L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06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lt-LT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95D8D93-82B8-40E3-A809-4FA679D75D25}" type="datetimeFigureOut">
              <a:rPr lang="lt-LT"/>
              <a:pPr/>
              <a:t>2013.07.21</a:t>
            </a:fld>
            <a:endParaRPr lang="lt-LT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lt-LT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47205D6-BD53-4449-9A75-9FDF47C61168}" type="slidenum">
              <a:rPr lang="lt-LT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946963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lt-LT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488F7CA-3432-4FF3-A86D-AA28A5B9E3FB}" type="datetimeFigureOut">
              <a:rPr lang="lt-LT"/>
              <a:pPr/>
              <a:t>2013.07.21</a:t>
            </a:fld>
            <a:endParaRPr lang="lt-LT"/>
          </a:p>
        </p:txBody>
      </p:sp>
      <p:sp>
        <p:nvSpPr>
          <p:cNvPr id="4301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lt-LT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25F595C-833D-4234-B446-73535CF3D9EB}" type="slidenum">
              <a:rPr lang="lt-LT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605559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/>
          <p:nvPr/>
        </p:nvCxnSpPr>
        <p:spPr>
          <a:xfrm>
            <a:off x="685800" y="339883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Spustelėję redag. ruoš. paantrš. stilių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B144A-E196-4AC1-9BE9-1E156910728E}" type="datetimeFigureOut">
              <a:rPr lang="lt-LT"/>
              <a:pPr>
                <a:defRPr/>
              </a:pPr>
              <a:t>2013.07.21</a:t>
            </a:fld>
            <a:endParaRPr lang="lt-L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5E908-4A5D-454E-8A7A-4BD69B68516B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13735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2E8F8-4021-4192-9CE8-185B375FF561}" type="datetimeFigureOut">
              <a:rPr lang="lt-LT"/>
              <a:pPr>
                <a:defRPr/>
              </a:pPr>
              <a:t>2013.07.21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36715-655A-441F-8DCF-4D6E2B8B4C2C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64841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064DA-7201-4FE0-A13D-B4BE0700E3CA}" type="datetimeFigureOut">
              <a:rPr lang="lt-LT"/>
              <a:pPr>
                <a:defRPr/>
              </a:pPr>
              <a:t>2013.07.21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9D7B9-4C8B-4726-B334-DA1688452218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42590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7C60B-5F15-4233-9EBC-540B48726DE0}" type="datetimeFigureOut">
              <a:rPr lang="lt-LT"/>
              <a:pPr>
                <a:defRPr/>
              </a:pPr>
              <a:t>2013.07.21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4006F-5E57-44C4-9A2C-5A86BF251307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73186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731838" y="459898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/>
          <a:lstStyle>
            <a:lvl1pPr algn="l">
              <a:defRPr sz="4800" b="0" cap="all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76C32-1001-4F8B-ACD4-756B68FDF789}" type="datetimeFigureOut">
              <a:rPr lang="lt-LT"/>
              <a:pPr>
                <a:defRPr/>
              </a:pPr>
              <a:t>2013.07.21</a:t>
            </a:fld>
            <a:endParaRPr lang="lt-L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A4E67-85C5-453B-8537-0162E14A09FA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764345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9B295-C704-4B1C-BBFB-FE515FCF6EA6}" type="datetimeFigureOut">
              <a:rPr lang="lt-LT"/>
              <a:pPr>
                <a:defRPr/>
              </a:pPr>
              <a:t>2013.07.21</a:t>
            </a:fld>
            <a:endParaRPr lang="lt-L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74E2B-B9AB-4482-9DAF-E40303548360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60363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/>
          <p:nvPr/>
        </p:nvCxnSpPr>
        <p:spPr>
          <a:xfrm rot="5400000">
            <a:off x="2218531" y="4045744"/>
            <a:ext cx="470852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10B7B-1CE2-4D78-BB18-581BCFE32A78}" type="datetimeFigureOut">
              <a:rPr lang="lt-LT"/>
              <a:pPr>
                <a:defRPr/>
              </a:pPr>
              <a:t>2013.07.21</a:t>
            </a:fld>
            <a:endParaRPr lang="lt-LT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60487-A386-4DF9-AC6C-34B2DDC04BD1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74050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38C1D-B07F-4456-8273-4E69B389D9DE}" type="datetimeFigureOut">
              <a:rPr lang="lt-LT"/>
              <a:pPr>
                <a:defRPr/>
              </a:pPr>
              <a:t>2013.07.21</a:t>
            </a:fld>
            <a:endParaRPr lang="lt-L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E383B-7BFF-4AEA-B64D-672501DACE53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28513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40239-B130-4391-BB67-84630B2AF680}" type="datetimeFigureOut">
              <a:rPr lang="lt-LT"/>
              <a:pPr>
                <a:defRPr/>
              </a:pPr>
              <a:t>2013.07.21</a:t>
            </a:fld>
            <a:endParaRPr lang="lt-L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F961F-0E95-420C-A115-A8B7EBA89E30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6483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8"/>
          <p:cNvCxnSpPr/>
          <p:nvPr/>
        </p:nvCxnSpPr>
        <p:spPr>
          <a:xfrm rot="5400000">
            <a:off x="-13494" y="3580607"/>
            <a:ext cx="557847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9898C-99B4-4E9C-BCA6-1AAFFFC512BD}" type="datetimeFigureOut">
              <a:rPr lang="lt-LT"/>
              <a:pPr>
                <a:defRPr/>
              </a:pPr>
              <a:t>2013.07.21</a:t>
            </a:fld>
            <a:endParaRPr lang="lt-LT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46926-B44E-43E1-A5B9-B6FB49E9D344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68854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lt-LT" noProof="0" smtClean="0"/>
              <a:t>Spustelėkite piktogr. norėdami įtraukti pav.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47326-8E6A-42D9-8AE8-5FF46D402EBD}" type="datetimeFigureOut">
              <a:rPr lang="lt-LT"/>
              <a:pPr>
                <a:defRPr/>
              </a:pPr>
              <a:t>2013.07.21</a:t>
            </a:fld>
            <a:endParaRPr lang="lt-L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E1A11-6337-478F-B1ED-2079F3AB5003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1344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663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smtClean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33A018E5-14E0-4A61-B759-107339CAF180}" type="datetimeFigureOut">
              <a:rPr lang="lt-LT"/>
              <a:pPr>
                <a:defRPr/>
              </a:pPr>
              <a:t>2013.07.21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 b="1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7A979636-5451-4209-83AE-BC7E644C672A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33" r:id="rId2"/>
    <p:sldLayoutId id="2147483841" r:id="rId3"/>
    <p:sldLayoutId id="2147483834" r:id="rId4"/>
    <p:sldLayoutId id="2147483842" r:id="rId5"/>
    <p:sldLayoutId id="2147483835" r:id="rId6"/>
    <p:sldLayoutId id="2147483836" r:id="rId7"/>
    <p:sldLayoutId id="2147483843" r:id="rId8"/>
    <p:sldLayoutId id="2147483837" r:id="rId9"/>
    <p:sldLayoutId id="2147483838" r:id="rId10"/>
    <p:sldLayoutId id="214748383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9pPr>
    </p:titleStyle>
    <p:bodyStyle>
      <a:lvl1pPr marL="182563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365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ntraštė 3"/>
          <p:cNvSpPr>
            <a:spLocks noGrp="1"/>
          </p:cNvSpPr>
          <p:nvPr>
            <p:ph type="ctrTitle"/>
          </p:nvPr>
        </p:nvSpPr>
        <p:spPr>
          <a:xfrm>
            <a:off x="685800" y="836613"/>
            <a:ext cx="7848600" cy="6477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lt-LT" sz="1600" cap="none" smtClean="0"/>
              <a:t>    ŠVIETIMO MAINŲ PARAMOS FONDO LEONARDO DA VINCI PROGRAMOS    </a:t>
            </a:r>
            <a:br>
              <a:rPr lang="lt-LT" sz="1600" cap="none" smtClean="0"/>
            </a:br>
            <a:r>
              <a:rPr lang="lt-LT" sz="1600" cap="none" smtClean="0"/>
              <a:t>                                                MOBILUMO PROJEKTAS</a:t>
            </a: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722313" y="1844675"/>
            <a:ext cx="7772400" cy="439261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t-LT" dirty="0" smtClean="0"/>
              <a:t>      AUTOMATIZUOTAS ŠILTNAMIO VALDYMAS IR PAŽANGIOS AUGALŲ AUGINIMO TECHNOLOGIJOS</a:t>
            </a:r>
          </a:p>
          <a:p>
            <a:pPr fontAlgn="auto">
              <a:spcAft>
                <a:spcPts val="0"/>
              </a:spcAft>
              <a:defRPr/>
            </a:pPr>
            <a:endParaRPr lang="lt-LT" dirty="0"/>
          </a:p>
          <a:p>
            <a:pPr fontAlgn="auto">
              <a:spcAft>
                <a:spcPts val="0"/>
              </a:spcAft>
              <a:defRPr/>
            </a:pPr>
            <a:endParaRPr lang="lt-LT" dirty="0" smtClean="0"/>
          </a:p>
          <a:p>
            <a:pPr fontAlgn="auto">
              <a:spcAft>
                <a:spcPts val="0"/>
              </a:spcAft>
              <a:defRPr/>
            </a:pPr>
            <a:r>
              <a:rPr lang="lt-LT" dirty="0"/>
              <a:t> </a:t>
            </a:r>
            <a:r>
              <a:rPr lang="lt-LT" dirty="0" smtClean="0"/>
              <a:t>                                  </a:t>
            </a:r>
            <a:r>
              <a:rPr lang="lt-LT" sz="1800" dirty="0" smtClean="0"/>
              <a:t>SUOMIJA</a:t>
            </a:r>
          </a:p>
          <a:p>
            <a:pPr fontAlgn="auto">
              <a:spcAft>
                <a:spcPts val="0"/>
              </a:spcAft>
              <a:defRPr/>
            </a:pPr>
            <a:r>
              <a:rPr lang="lt-LT" sz="1800" dirty="0"/>
              <a:t> </a:t>
            </a:r>
            <a:r>
              <a:rPr lang="lt-LT" sz="1800" dirty="0" smtClean="0"/>
              <a:t>                                      2013 gegužės12-25</a:t>
            </a:r>
          </a:p>
          <a:p>
            <a:pPr fontAlgn="auto">
              <a:spcAft>
                <a:spcPts val="0"/>
              </a:spcAft>
              <a:defRPr/>
            </a:pPr>
            <a:endParaRPr lang="lt-LT" sz="1800" dirty="0"/>
          </a:p>
          <a:p>
            <a:pPr fontAlgn="auto">
              <a:spcAft>
                <a:spcPts val="0"/>
              </a:spcAft>
              <a:defRPr/>
            </a:pPr>
            <a:endParaRPr lang="lt-LT" sz="1800" dirty="0" smtClean="0"/>
          </a:p>
          <a:p>
            <a:pPr fontAlgn="auto">
              <a:spcAft>
                <a:spcPts val="0"/>
              </a:spcAft>
              <a:defRPr/>
            </a:pPr>
            <a:endParaRPr lang="lt-LT" sz="1800" dirty="0"/>
          </a:p>
          <a:p>
            <a:pPr fontAlgn="auto">
              <a:spcAft>
                <a:spcPts val="0"/>
              </a:spcAft>
              <a:defRPr/>
            </a:pPr>
            <a:r>
              <a:rPr lang="lt-LT" sz="1800" dirty="0" smtClean="0"/>
              <a:t>                                      </a:t>
            </a:r>
            <a:r>
              <a:rPr lang="lt-LT" sz="1400" dirty="0" smtClean="0"/>
              <a:t>ELEONORA TAMOŠAUSKIENĖ </a:t>
            </a:r>
          </a:p>
          <a:p>
            <a:pPr fontAlgn="auto">
              <a:spcAft>
                <a:spcPts val="0"/>
              </a:spcAft>
              <a:defRPr/>
            </a:pPr>
            <a:r>
              <a:rPr lang="lt-LT" sz="1800" dirty="0" smtClean="0"/>
              <a:t>Panevėžio Margaritos </a:t>
            </a:r>
            <a:r>
              <a:rPr lang="lt-LT" sz="1800" dirty="0" err="1" smtClean="0"/>
              <a:t>Rimkevičaitės</a:t>
            </a:r>
            <a:r>
              <a:rPr lang="lt-LT" sz="1800" dirty="0" smtClean="0"/>
              <a:t> technologinės mokyklos mokinė</a:t>
            </a:r>
            <a:endParaRPr lang="lt-L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lt-LT"/>
          </a:p>
        </p:txBody>
      </p:sp>
      <p:pic>
        <p:nvPicPr>
          <p:cNvPr id="22530" name="Picture 2" descr="F:\Konferencija\1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3213" y="981075"/>
            <a:ext cx="3873500" cy="54721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lt-LT"/>
          </a:p>
        </p:txBody>
      </p:sp>
      <p:pic>
        <p:nvPicPr>
          <p:cNvPr id="23554" name="Picture 2" descr="F:\Konferencija\1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0800" y="1600200"/>
            <a:ext cx="6502400" cy="4876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lt-LT"/>
          </a:p>
        </p:txBody>
      </p:sp>
      <p:pic>
        <p:nvPicPr>
          <p:cNvPr id="24578" name="Picture 2" descr="F:\Konferencija\1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0800" y="1600200"/>
            <a:ext cx="6502400" cy="4876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lt-LT"/>
          </a:p>
        </p:txBody>
      </p:sp>
      <p:pic>
        <p:nvPicPr>
          <p:cNvPr id="25602" name="Picture 2" descr="F:\Konferencija\1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125538"/>
            <a:ext cx="5472113" cy="53514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lt-LT"/>
          </a:p>
        </p:txBody>
      </p:sp>
      <p:pic>
        <p:nvPicPr>
          <p:cNvPr id="26626" name="Picture 2" descr="F:\Konferencija\1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0800" y="1600200"/>
            <a:ext cx="6502400" cy="4876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lt-LT"/>
          </a:p>
        </p:txBody>
      </p:sp>
      <p:pic>
        <p:nvPicPr>
          <p:cNvPr id="27650" name="Picture 2" descr="F:\Konferencija\15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0800" y="1600200"/>
            <a:ext cx="6502400" cy="4876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lt-LT"/>
          </a:p>
        </p:txBody>
      </p:sp>
      <p:pic>
        <p:nvPicPr>
          <p:cNvPr id="28674" name="Picture 2" descr="F:\Konferencija\16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0800" y="1600200"/>
            <a:ext cx="6502400" cy="4876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lt-LT"/>
          </a:p>
        </p:txBody>
      </p:sp>
      <p:pic>
        <p:nvPicPr>
          <p:cNvPr id="29698" name="Picture 2" descr="F:\Konferencija\17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1341438"/>
            <a:ext cx="4392613" cy="51641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lt-LT"/>
          </a:p>
        </p:txBody>
      </p:sp>
      <p:pic>
        <p:nvPicPr>
          <p:cNvPr id="30722" name="Picture 2" descr="F:\Konferencija\18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0800" y="1600200"/>
            <a:ext cx="6502400" cy="4876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lt-LT"/>
          </a:p>
        </p:txBody>
      </p:sp>
      <p:pic>
        <p:nvPicPr>
          <p:cNvPr id="31746" name="Picture 2" descr="F:\Konferencija\19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0800" y="1268413"/>
            <a:ext cx="6707188" cy="52085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lt-LT" sz="2400" smtClean="0"/>
              <a:t>   </a:t>
            </a:r>
            <a:r>
              <a:rPr lang="lt-LT" sz="2000" smtClean="0"/>
              <a:t>MAŽATŪRĖ  AUGALŲ  AUGINIMO  TECHNOLOGIJA   SUOMIJOJE</a:t>
            </a:r>
          </a:p>
        </p:txBody>
      </p:sp>
      <p:pic>
        <p:nvPicPr>
          <p:cNvPr id="14338" name="Picture 2" descr="F:\Konferencija\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0800" y="1600200"/>
            <a:ext cx="6564313" cy="4876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lt-LT"/>
          </a:p>
        </p:txBody>
      </p:sp>
      <p:pic>
        <p:nvPicPr>
          <p:cNvPr id="32770" name="Picture 2" descr="F:\Konferencija\2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0800" y="1341438"/>
            <a:ext cx="6707188" cy="51355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lt-LT"/>
          </a:p>
        </p:txBody>
      </p:sp>
      <p:pic>
        <p:nvPicPr>
          <p:cNvPr id="33794" name="Picture 2" descr="F:\Konferencija\2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1125538"/>
            <a:ext cx="5040313" cy="5543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lt-LT"/>
          </a:p>
        </p:txBody>
      </p:sp>
      <p:pic>
        <p:nvPicPr>
          <p:cNvPr id="34818" name="Picture 2" descr="F:\Konferencija\2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050" y="1052513"/>
            <a:ext cx="4465638" cy="55451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lt-LT"/>
          </a:p>
        </p:txBody>
      </p:sp>
      <p:pic>
        <p:nvPicPr>
          <p:cNvPr id="35842" name="Picture 2" descr="F:\Konferencija\2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0800" y="1600200"/>
            <a:ext cx="6502400" cy="4876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lt-LT"/>
          </a:p>
        </p:txBody>
      </p:sp>
      <p:pic>
        <p:nvPicPr>
          <p:cNvPr id="36866" name="Picture 2" descr="F:\Konferencija\2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0800" y="1600200"/>
            <a:ext cx="6502400" cy="4876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23983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lt-LT" smtClean="0"/>
              <a:t>            </a:t>
            </a:r>
            <a:r>
              <a:rPr lang="lt-LT" sz="3200" smtClean="0"/>
              <a:t>VALGYK IR BŪSI SVEIKAS</a:t>
            </a:r>
            <a:br>
              <a:rPr lang="lt-LT" sz="3200" smtClean="0"/>
            </a:br>
            <a:r>
              <a:rPr lang="lt-LT" sz="3200" smtClean="0"/>
              <a:t>                                                   </a:t>
            </a:r>
            <a:r>
              <a:rPr lang="lt-LT" sz="1800" smtClean="0">
                <a:solidFill>
                  <a:srgbClr val="7030A0"/>
                </a:solidFill>
              </a:rPr>
              <a:t>Suomių patarlė</a:t>
            </a:r>
          </a:p>
        </p:txBody>
      </p:sp>
      <p:sp>
        <p:nvSpPr>
          <p:cNvPr id="37890" name="Turinio vietos rezervavimo ženklas 2"/>
          <p:cNvSpPr>
            <a:spLocks noGrp="1"/>
          </p:cNvSpPr>
          <p:nvPr>
            <p:ph idx="1"/>
          </p:nvPr>
        </p:nvSpPr>
        <p:spPr>
          <a:xfrm>
            <a:off x="457200" y="1700213"/>
            <a:ext cx="8229600" cy="4776787"/>
          </a:xfrm>
        </p:spPr>
        <p:txBody>
          <a:bodyPr/>
          <a:lstStyle/>
          <a:p>
            <a:endParaRPr lang="lt-LT" smtClean="0"/>
          </a:p>
          <a:p>
            <a:endParaRPr lang="lt-LT" smtClean="0"/>
          </a:p>
          <a:p>
            <a:endParaRPr lang="lt-LT" smtClean="0"/>
          </a:p>
          <a:p>
            <a:endParaRPr lang="lt-LT" smtClean="0"/>
          </a:p>
          <a:p>
            <a:endParaRPr lang="lt-LT" smtClean="0"/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773238"/>
            <a:ext cx="6769100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lt-LT"/>
          </a:p>
        </p:txBody>
      </p:sp>
      <p:pic>
        <p:nvPicPr>
          <p:cNvPr id="15362" name="Picture 2" descr="F:\Konferencija\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7763" y="1341438"/>
            <a:ext cx="6848475" cy="51355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lt-LT"/>
          </a:p>
        </p:txBody>
      </p:sp>
      <p:pic>
        <p:nvPicPr>
          <p:cNvPr id="16386" name="Picture 2" descr="F:\Konferencija\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0800" y="1600200"/>
            <a:ext cx="6502400" cy="4876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lt-LT"/>
          </a:p>
        </p:txBody>
      </p:sp>
      <p:pic>
        <p:nvPicPr>
          <p:cNvPr id="17410" name="Picture 2" descr="F:\Konferencija\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0800" y="1600200"/>
            <a:ext cx="6502400" cy="4876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lt-LT"/>
          </a:p>
        </p:txBody>
      </p:sp>
      <p:pic>
        <p:nvPicPr>
          <p:cNvPr id="18434" name="Picture 2" descr="F:\Konferencija\5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0800" y="1600200"/>
            <a:ext cx="6502400" cy="4876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lt-LT"/>
          </a:p>
        </p:txBody>
      </p:sp>
      <p:pic>
        <p:nvPicPr>
          <p:cNvPr id="19458" name="Picture 2" descr="F:\Konferencija\6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0" y="1600200"/>
            <a:ext cx="3657600" cy="4876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lt-LT"/>
          </a:p>
        </p:txBody>
      </p:sp>
      <p:pic>
        <p:nvPicPr>
          <p:cNvPr id="20482" name="Picture 2" descr="F:\Konferencija\8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0800" y="1600200"/>
            <a:ext cx="6502400" cy="4876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lt-LT"/>
          </a:p>
        </p:txBody>
      </p:sp>
      <p:pic>
        <p:nvPicPr>
          <p:cNvPr id="21506" name="Picture 2" descr="F:\Konferencija\9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0800" y="1600200"/>
            <a:ext cx="6502400" cy="4876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aidrumas">
  <a:themeElements>
    <a:clrScheme name="Skaidrumas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kaidruma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kaidrumas">
    <a:dk1>
      <a:srgbClr val="292934"/>
    </a:dk1>
    <a:lt1>
      <a:srgbClr val="FFFFFF"/>
    </a:lt1>
    <a:dk2>
      <a:srgbClr val="D2533C"/>
    </a:dk2>
    <a:lt2>
      <a:srgbClr val="F3F2DC"/>
    </a:lt2>
    <a:accent1>
      <a:srgbClr val="93A299"/>
    </a:accent1>
    <a:accent2>
      <a:srgbClr val="AD8F67"/>
    </a:accent2>
    <a:accent3>
      <a:srgbClr val="726056"/>
    </a:accent3>
    <a:accent4>
      <a:srgbClr val="4C5A6A"/>
    </a:accent4>
    <a:accent5>
      <a:srgbClr val="808DA0"/>
    </a:accent5>
    <a:accent6>
      <a:srgbClr val="79463D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71</TotalTime>
  <Words>43</Words>
  <Application>Microsoft Office PowerPoint</Application>
  <PresentationFormat>Demonstracija ekrane (4:3)</PresentationFormat>
  <Paragraphs>16</Paragraphs>
  <Slides>25</Slides>
  <Notes>25</Notes>
  <HiddenSlides>0</HiddenSlides>
  <MMClips>0</MMClips>
  <ScaleCrop>false</ScaleCrop>
  <HeadingPairs>
    <vt:vector size="6" baseType="variant">
      <vt:variant>
        <vt:lpstr>Naudojami šriftai</vt:lpstr>
      </vt:variant>
      <vt:variant>
        <vt:i4>2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25</vt:i4>
      </vt:variant>
    </vt:vector>
  </HeadingPairs>
  <TitlesOfParts>
    <vt:vector size="28" baseType="lpstr">
      <vt:lpstr>Arial</vt:lpstr>
      <vt:lpstr>Calibri</vt:lpstr>
      <vt:lpstr>Skaidrumas</vt:lpstr>
      <vt:lpstr>    ŠVIETIMO MAINŲ PARAMOS FONDO LEONARDO DA VINCI PROGRAMOS                                                     MOBILUMO PROJEKTAS</vt:lpstr>
      <vt:lpstr>   MAŽATŪRĖ  AUGALŲ  AUGINIMO  TECHNOLOGIJA   SUOMIJOJE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            VALGYK IR BŪSI SVEIKAS                                                    Suomių patarlė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pristatymas</dc:title>
  <dc:creator>Vartotojas</dc:creator>
  <cp:lastModifiedBy>As</cp:lastModifiedBy>
  <cp:revision>8</cp:revision>
  <dcterms:created xsi:type="dcterms:W3CDTF">2013-06-04T16:11:01Z</dcterms:created>
  <dcterms:modified xsi:type="dcterms:W3CDTF">2013-07-21T18:24:55Z</dcterms:modified>
</cp:coreProperties>
</file>